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96" y="-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1CE5-694B-4E03-B897-A48FFC1DD67E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BDC3-0896-4B3A-B6E2-323E5CC1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10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1CE5-694B-4E03-B897-A48FFC1DD67E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BDC3-0896-4B3A-B6E2-323E5CC1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8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1CE5-694B-4E03-B897-A48FFC1DD67E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BDC3-0896-4B3A-B6E2-323E5CC1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1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1CE5-694B-4E03-B897-A48FFC1DD67E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BDC3-0896-4B3A-B6E2-323E5CC1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5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1CE5-694B-4E03-B897-A48FFC1DD67E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BDC3-0896-4B3A-B6E2-323E5CC1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1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1CE5-694B-4E03-B897-A48FFC1DD67E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BDC3-0896-4B3A-B6E2-323E5CC1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1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1CE5-694B-4E03-B897-A48FFC1DD67E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BDC3-0896-4B3A-B6E2-323E5CC1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3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1CE5-694B-4E03-B897-A48FFC1DD67E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BDC3-0896-4B3A-B6E2-323E5CC1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69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1CE5-694B-4E03-B897-A48FFC1DD67E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BDC3-0896-4B3A-B6E2-323E5CC1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27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1CE5-694B-4E03-B897-A48FFC1DD67E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BDC3-0896-4B3A-B6E2-323E5CC1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7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1CE5-694B-4E03-B897-A48FFC1DD67E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BDC3-0896-4B3A-B6E2-323E5CC1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40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01CE5-694B-4E03-B897-A48FFC1DD67E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6BDC3-0896-4B3A-B6E2-323E5CC1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33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6" y="1269698"/>
            <a:ext cx="12192000" cy="4674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0853" y="210393"/>
            <a:ext cx="3718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BLDA Target Features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6413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" y="326571"/>
            <a:ext cx="12141877" cy="6204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7947" y="5599689"/>
            <a:ext cx="1412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Difference of </a:t>
            </a:r>
          </a:p>
          <a:p>
            <a:pPr algn="ctr"/>
            <a:r>
              <a:rPr lang="en-US" sz="1200" dirty="0" smtClean="0"/>
              <a:t>true non-target</a:t>
            </a:r>
          </a:p>
          <a:p>
            <a:pPr algn="ctr"/>
            <a:r>
              <a:rPr lang="en-US" sz="1200" dirty="0" smtClean="0"/>
              <a:t>Vs</a:t>
            </a:r>
          </a:p>
          <a:p>
            <a:pPr algn="ctr"/>
            <a:r>
              <a:rPr lang="en-US" sz="1200" dirty="0" smtClean="0"/>
              <a:t>Selected non-target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736377" y="5599689"/>
            <a:ext cx="1141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Difference of </a:t>
            </a:r>
          </a:p>
          <a:p>
            <a:pPr algn="ctr"/>
            <a:r>
              <a:rPr lang="en-US" sz="1200" dirty="0" smtClean="0"/>
              <a:t>true non-target</a:t>
            </a:r>
          </a:p>
          <a:p>
            <a:pPr algn="ctr"/>
            <a:r>
              <a:rPr lang="en-US" sz="1200" dirty="0" smtClean="0"/>
              <a:t>Vs</a:t>
            </a:r>
          </a:p>
          <a:p>
            <a:pPr algn="ctr"/>
            <a:r>
              <a:rPr lang="en-US" sz="1200" dirty="0" smtClean="0"/>
              <a:t>Selected target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768235" y="5599689"/>
            <a:ext cx="1124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Selected target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926665" y="5599689"/>
            <a:ext cx="853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mtClean="0"/>
              <a:t>true </a:t>
            </a:r>
            <a:r>
              <a:rPr lang="en-US" sz="1200" smtClean="0"/>
              <a:t>target</a:t>
            </a:r>
            <a:endParaRPr lang="en-US" sz="12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9669983" y="5599689"/>
            <a:ext cx="1412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Selected non-target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50853" y="210393"/>
            <a:ext cx="3264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DL Target Features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6469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12192000" cy="6204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7947" y="5599689"/>
            <a:ext cx="1412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Difference of </a:t>
            </a:r>
          </a:p>
          <a:p>
            <a:pPr algn="ctr"/>
            <a:r>
              <a:rPr lang="en-US" sz="1200" dirty="0" smtClean="0"/>
              <a:t>true non-target</a:t>
            </a:r>
          </a:p>
          <a:p>
            <a:pPr algn="ctr"/>
            <a:r>
              <a:rPr lang="en-US" sz="1200" dirty="0" smtClean="0"/>
              <a:t>Vs</a:t>
            </a:r>
          </a:p>
          <a:p>
            <a:pPr algn="ctr"/>
            <a:r>
              <a:rPr lang="en-US" sz="1200" dirty="0" smtClean="0"/>
              <a:t>Selected non-target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736377" y="5599689"/>
            <a:ext cx="1141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Difference of </a:t>
            </a:r>
          </a:p>
          <a:p>
            <a:pPr algn="ctr"/>
            <a:r>
              <a:rPr lang="en-US" sz="1200" dirty="0" smtClean="0"/>
              <a:t>true non-target</a:t>
            </a:r>
          </a:p>
          <a:p>
            <a:pPr algn="ctr"/>
            <a:r>
              <a:rPr lang="en-US" sz="1200" dirty="0" smtClean="0"/>
              <a:t>Vs</a:t>
            </a:r>
          </a:p>
          <a:p>
            <a:pPr algn="ctr"/>
            <a:r>
              <a:rPr lang="en-US" sz="1200" dirty="0" smtClean="0"/>
              <a:t>Selected target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768235" y="5599689"/>
            <a:ext cx="1124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Selected target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782396" y="5599689"/>
            <a:ext cx="114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true non-target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69983" y="5599689"/>
            <a:ext cx="1412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Selected non-target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50853" y="210393"/>
            <a:ext cx="4541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BLDA Non-Target Features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1816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" y="326571"/>
            <a:ext cx="12141877" cy="6204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7947" y="5599689"/>
            <a:ext cx="1412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Difference of </a:t>
            </a:r>
          </a:p>
          <a:p>
            <a:pPr algn="ctr"/>
            <a:r>
              <a:rPr lang="en-US" sz="1200" dirty="0" smtClean="0"/>
              <a:t>true non-target</a:t>
            </a:r>
          </a:p>
          <a:p>
            <a:pPr algn="ctr"/>
            <a:r>
              <a:rPr lang="en-US" sz="1200" dirty="0" smtClean="0"/>
              <a:t>Vs</a:t>
            </a:r>
          </a:p>
          <a:p>
            <a:pPr algn="ctr"/>
            <a:r>
              <a:rPr lang="en-US" sz="1200" dirty="0" smtClean="0"/>
              <a:t>Selected non-target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736377" y="5599689"/>
            <a:ext cx="1141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Difference of </a:t>
            </a:r>
          </a:p>
          <a:p>
            <a:pPr algn="ctr"/>
            <a:r>
              <a:rPr lang="en-US" sz="1200" dirty="0" smtClean="0"/>
              <a:t>true non-target</a:t>
            </a:r>
          </a:p>
          <a:p>
            <a:pPr algn="ctr"/>
            <a:r>
              <a:rPr lang="en-US" sz="1200" dirty="0" smtClean="0"/>
              <a:t>Vs</a:t>
            </a:r>
          </a:p>
          <a:p>
            <a:pPr algn="ctr"/>
            <a:r>
              <a:rPr lang="en-US" sz="1200" dirty="0" smtClean="0"/>
              <a:t>Selected target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768235" y="5599689"/>
            <a:ext cx="1124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Selected target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782396" y="5599689"/>
            <a:ext cx="114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true non-target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69983" y="5599689"/>
            <a:ext cx="1412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Selected non-target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50853" y="210393"/>
            <a:ext cx="4087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DL Non-Target Features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7219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" y="339326"/>
            <a:ext cx="12141877" cy="61793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0853" y="46938"/>
            <a:ext cx="3112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BLDA All Features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8783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" y="352425"/>
            <a:ext cx="12141877" cy="61531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0853" y="46938"/>
            <a:ext cx="2658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DL All Features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1640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01 Target vs Nontarge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23680"/>
            <a:ext cx="12186605" cy="6093303"/>
          </a:xfrm>
        </p:spPr>
      </p:pic>
    </p:spTree>
    <p:extLst>
      <p:ext uri="{BB962C8B-B14F-4D97-AF65-F5344CB8AC3E}">
        <p14:creationId xmlns:p14="http://schemas.microsoft.com/office/powerpoint/2010/main" val="292356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78</Words>
  <Application>Microsoft Office PowerPoint</Application>
  <PresentationFormat>自定义</PresentationFormat>
  <Paragraphs>39</Paragraphs>
  <Slides>7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EEGLab</dc:creator>
  <cp:lastModifiedBy>Zijing</cp:lastModifiedBy>
  <cp:revision>3</cp:revision>
  <dcterms:created xsi:type="dcterms:W3CDTF">2016-06-13T22:31:54Z</dcterms:created>
  <dcterms:modified xsi:type="dcterms:W3CDTF">2016-06-15T16:02:24Z</dcterms:modified>
</cp:coreProperties>
</file>